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05" r:id="rId64"/>
    <p:sldId id="269" r:id="rId65"/>
    <p:sldId id="310" r:id="rId66"/>
    <p:sldId id="311" r:id="rId67"/>
    <p:sldId id="325" r:id="rId68"/>
    <p:sldId id="321" r:id="rId69"/>
    <p:sldId id="279" r:id="rId70"/>
    <p:sldId id="280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25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1</a:t>
            </a:r>
          </a:p>
          <a:p>
            <a:r>
              <a:rPr lang="en-US" dirty="0"/>
              <a:t>Reference 2</a:t>
            </a:r>
          </a:p>
          <a:p>
            <a:r>
              <a:rPr lang="en-US" dirty="0"/>
              <a:t>Reference 3</a:t>
            </a:r>
          </a:p>
          <a:p>
            <a:r>
              <a:rPr lang="en-US" dirty="0"/>
              <a:t>Reference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1234</TotalTime>
  <Words>2303</Words>
  <Application>Microsoft Macintosh PowerPoint</Application>
  <PresentationFormat>Widescreen</PresentationFormat>
  <Paragraphs>548</Paragraphs>
  <Slides>70</Slides>
  <Notes>65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Share Docker Images</vt:lpstr>
      <vt:lpstr>PowerPoint Presentation</vt:lpstr>
      <vt:lpstr>Cleaning Up</vt:lpstr>
      <vt:lpstr>PowerPoint Presentation</vt:lpstr>
      <vt:lpstr>Docker Compose</vt:lpstr>
      <vt:lpstr>PowerPoint Presentation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106</cp:revision>
  <dcterms:created xsi:type="dcterms:W3CDTF">2020-02-11T00:22:44Z</dcterms:created>
  <dcterms:modified xsi:type="dcterms:W3CDTF">2020-03-11T17:36:49Z</dcterms:modified>
</cp:coreProperties>
</file>